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I need You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teach my song to rise to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temptation comes my way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cannot stand I'll fall on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You're my hope and stay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I need You, oh, I need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hour I need You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one defense, my righteousness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God, how I need You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my one defense, my righteousness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God, how I need You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one defense, my righteousness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God, how I need You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I come, I confess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Bowing here I find my rest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Without You I fall apart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the One that guides my heart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I need You, oh, I need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hour I need You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one defense, my righteousness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God, how I need You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sin runs deep Your grace is more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grace is found is where You are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You are, Lord, I am free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Holiness is Christ in me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I need You, oh, I need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hour I need You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one defense, my righteousness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God, how I need You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2026-02-25T08:36:23Z</dcterms:created>
  <dcterms:modified xsi:type="dcterms:W3CDTF">2026-02-25T08:36:23Z</dcterms:modified>
</cp:coreProperties>
</file>