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దేవయాత్మ భాసురాగ్ని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Devayaathma Bhaasuraagni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దేవయాత్మ భాసురాగ్ని తేజస్సుగా నున్నది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జీవయాత్మ సదా నన్ను బలపర్చుచున్నది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Devayaathma Bhaasuraagni Thejassugaa Nunnadi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Jeevayaathma Sadaa Nannu Balaparchuchunnadi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నాయాత్మ జీవదేహమునా ప్రభునకు సొంతము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దయాసహిత జీవమిదియే జయము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Naayaathma Jeevadehamunaa Prabhunaku Sonthamu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Dayaasahitha Jeevamidiye Jayamu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ఇక్కట్టులు బాసిపోయే నేసుక్రీస్తు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చక్కగా నే నేసుబిడ్డన్ గొప్ప భాగ్యమొందితిన్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Ikkattulu Baasipoye NesuKreesthu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Chakkagaa Ne Nesubiddan Goppa Bhaagyamondithin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ఆనందము పొందుదు నద్భుతము జరిగెను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బానిసకు స్వేచ్ఛకల్గె జయము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Aanandamu Pondudu Nadbhuthamu Jarigenu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Baanisaku Svechchhakalge Jayamu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అఖిలమెల్ల ప్రకటించు మేసుప్రభుని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 మరణ లోకముపై మహా విజయ మొందెను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Akhilamella Prakatinchu MesuPrabhuni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 Marana Lokamupai Mahaa Vijaya Mondenu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 మొందుము నీ అంతరంగమందు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నిత్యజీవమబ్బె నాకు జయము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 Mondumu Nee Antharanggamandu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Nithyajeevamabbe Naaku Jayamu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దేవునికే స్తోత్రము పరిశుద్ధాత్మ సుతునకు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ఈవిగా రక్షణనిచ్చే పాప విడుదలయున్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Devunike Sthothramu Parishuddhathma Suthunaku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Eevigaa Rakshananichche Paapa Vidudalayun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ఎల్లజిహ్వలు పాడనీ - మంచి యీవి నిచ్చెనే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ఎల్లరును పాడుడీ - జయము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Ellajihvalu Paadanee - Manchi Yeevi Nichchene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Ellarunu Paadudee - Jayamu Hallelooyaa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2026-08-11T18:51:53Z</dcterms:created>
  <dcterms:modified xsi:type="dcterms:W3CDTF">2026-08-11T18:51:53Z</dcterms:modified>
</cp:coreProperties>
</file>