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స్వరము విందును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 Swaramu Vindunu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తుఫానులు కలిగి భయభీతులలో నుండ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 మని పలికె ప్రేమగల నీ స్వరము (2)           ||క్రీస్తుని||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Thuphaanulu Kaligi Bhayabheethulalo Nunda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Bhayapadakumani Palike Premagala Nee Swaramu (2)         ||Kreesthuni||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మరణాంధకార లోయలో నేనుండ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తోడైయుంటి ననెడి స్వరమును వింటిన్ (2)           ||క్రీస్తుని||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Maranaandhakaara Loyalo Nenunda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Thodaiyuntinanedi Swaramunu Vintin (2)         ||Kreesthuni||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సెలవిమ్ము నీ దాసుడాలించున్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దీనుడనై నీ మాట అంగీకరించెదను (2)           ||క్రీస్తుని||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Selavimmu Nee Daasudalinchun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Deenudanai Nee Maata Angeekarinchedanu (2)         ||Kreesthuni||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స్వరము విందును ప్రభువే పలికినప్పుడు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స్వరమేయది మెల్లని స్వరమేయది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 Swaramu Vindunu Prabhuve Palikinappudu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Swarameyadi Mellani Swarameyadi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స్వరము జలములపై వినబడెను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దేవుడు ఉరుమువలె గర్జించెను (2)           ||క్రీస్తుని||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Swaramu Jalamulapai Vinabadenu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Mahimagala Devudu Urumu Vale Garjinchenu (2)         ||Kreesthuni||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నీ స్వరము బహుప్రభావము గలది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దేవదారుల విరచును ప్రజ్వలింప చేయునగ్నిని (2)           ||క్రీస్తుని||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Nee Swaramu Bahu Prabhavamu Galadi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Devadaarula Virachunu Prajvalimpa Cheyunagnini (2)         ||Kreesthuni||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ప్రభు స్వరము అరణ్యము కదిలించును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ఆకుల రాలజేయును లేళ్ళ నీనజేయును (2)           ||క్రీస్తుని||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Adbhuta Prabhu Swaramu Aranyamu Kadilinchunu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Aakula Raalajeyunu Lella Neenajeyunu (2)         ||Kreesthuni||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ఆలయమందన్నియు ఆయననే ఘనపరచున్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ఆశీర్వాదము శాంతి నొసగునాయన స్వరమే (2)           ||క్రీస్తుని||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Aalayamandanniyu Aayanane Ghanaparachun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Aasheervaadamu Shaanthi Nosagu Naayana Swarame (2)         ||Kreesthuni||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మధుర స్వరము నీ వాక్యమును విందున్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ప్రార్థనల యందున ప్రతిదినము పల్కెదవు (2)           ||క్రీస్తుని||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Madhura Swaramu Nee Vaakyamunu Vindun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Praarthanalayanduna Prathidinamu Palkedavu (2)         ||Kreesthuni||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మధుర స్వరము నీ చిత్తము తెల్పును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 జీవితములో అనుసరించెద నిన్ను (2)           ||క్రీస్తుని||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Madhura Swaramu Nee Chitthamu Thelpunu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 Jeevithamulo Anusarincheda Ninnu (2)         ||Kreesthuni||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మధుర స్వరము నీ మార్గము జూపును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కుడి యెడమల తిరిగిన నీ స్వరమే వినబడును (2)           ||క్రీస్తుని||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Madhura Swaramu Nee Maargamu Joopunu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Kudi Yedamala Thirigina Nee Swarame Vinabadunu (2)         ||Kreesthuni||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2026-02-25T09:19:59Z</dcterms:created>
  <dcterms:modified xsi:type="dcterms:W3CDTF">2026-02-25T09:19:59Z</dcterms:modified>
</cp:coreProperties>
</file>