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మనకు ఎల్లప్పుడు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Manaku Ellappudu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యోర్దాను దాటిన దినమందు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యెరికో కూలిన దినమందు – తోడుగనున్నాడు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Yordaanu Daatina Dinamandu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Yeriko Koolina Dinamandu – Thoduganunnaadu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సింహము నెదిరించి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ధైర్యాన చీల్చినయపుడు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Simhamu Nedirinchi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Dhairyaana Cheelchinayapudu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గొల్యాతును హతమార్చినయపుడు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సౌలుచే తరుమబడినపుడు – తోడుగనున్నాడు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Golyaathunu Hathamaarchinayapudu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Souluche Tharumabadinapudu – Thoduganunnaadu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సింహపు బోనులో దానియేలు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షద్రకు మేషా కబేద్నెగో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Simhapu Bonulo Daaniyelu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Shadraku Meshaa Kabednego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గుండములో వేయబడెన్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నల్గురిగా కనబడినపుడు – తోడుగనున్నాడు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Gundamulo Veyabaden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Nalgurigaa Kanabadinapudu – Thoduganunnaadu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పౌలు బంధించబడినపుడు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పేతురు చెరలో నున్నపుడు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Poulu Bandhinchabadinapudu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Pethuru Cheralo Nunnapudu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అపోస్తలులు విశ్వాసులు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హింసించ బడినయపుడు – తోడుగనున్నాడు 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Aposthalulu Vishwaasulu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Himsincha Badinayapudu – Thoduganunnaadu  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మనకు ఎల్లప్పుడు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తోడుగ నున్నాడు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Manaku Ellappudu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Thoduga Nunnaadu (3)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ఏదేనులో ఆదాముతో నుండెన్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హానోకు తోడనేగెను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Aedenulo Aadaamutho Nunden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Haanoku Thodanegenu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 దర్శకులతో నుండెన్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ధన్యులు దేవుని గలవారు – తోడుగనున్నాడు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Deergha Darshakulatho Nunden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Dhanyulu Devuni Galavaaru – Thoduganunnaadu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దైవాజ్ఞను శిరసావహించి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దివ్యముగ నా బ్రాహాము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Daivaaznanu Shirasaavahinchi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Divyamuga Naa Braahaamu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కొమరుని ఖండించుటకు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ఖడ్గము నెత్తిన యపుడు – తోడుగనున్నాడు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Komaruni Khandinchutaku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Khadgamu Neththina Yapudu – Thoduganunnaadu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యోసేపు ద్వేషించ బడినపుడు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గోతిలో త్రోయబడినపుడు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Yosepu Dweshincha Badinapudu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Gothilo Throyabadinapudu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శోధనలో చెరసాలయందు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సింహాసనమెక్కిన యపుడు – తోడుగనున్నాడు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Shodhanalo Cherasaalayandu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Simhaasanamekkina Yapudu – Thoduganunnaadu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ఎర్ర సముద్రపు తీరమునందు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ఫరో తరిమిన దినమందు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Erra Samudrapu Theeramunandu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Pharo Tharimina Dinamandu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2026-02-25T09:29:25Z</dcterms:created>
  <dcterms:modified xsi:type="dcterms:W3CDTF">2026-02-25T09:29:25Z</dcterms:modified>
</cp:coreProperties>
</file>