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ఎల్లప్పుడు ఎల్లప్పుడు ఎల్లప్పుడు సంతోషము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Ellappudu Ellappudu Ellappudu Santhoshamu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ఈ నరులు నన్ను బహుతిట్టి దూషించిన -నా పేరు చెరుప ప్రయత్నించిన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బదులు చెప్పను నా నాలుక నెత్తను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Ee Narulu Nannu Bahuthitti Dooshinchina -Naa Peru Cherupa Prayathninchina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Badulu Cheppanu Naa Naaluka Neththanu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యేసు వలె వారి కరుణింతును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Yesu Vale Vaari Karuninthunu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ఎట్టి శ్రమలు కష్టనష్టములున్న - దుష్ట సైతానుడు ఎదిరించిన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భయపడను నా కపాయము కలుగదు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Etti Shramalu Kashtanashtamulunna - Dushta Saithaanudu Edirinchina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Bhayapadanu Naa Kapaayamu Kalugadu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 యేసు నాకు జయవీరుడు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 Yesu Naaku Jayaveerudu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ఆదరించు వారలాప్తులెల్లరు - ఈ భూతలమును వీడిపోయినను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పరమ ఆదరణ కర్త యేసు వెంట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Aadarinchu Vaaralaapthulellaru - Ee Bhoothalamunu Veedipoyinanu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Parama Aadarana Kartha Yesu Venta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ప్రేరేపితుడనై ఏగుదు నెల్లడన్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Prerepithudanai Egudu Nelladan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నా మిత్రుని చేయిబట్టి - నే నిల్తును - నా శత్రుని జయింతు - ప్రభు శక్తిచే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వాక్య ఖడ్గంబును - విల్లును ధరియించి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Naa Mithruni Cheyibatti - Ne Nilthunu - Naa Shathruni Jayinthu - Prabhu Shakthiche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Vaakya Khadgambunu - Villunu Dhariyinchi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విజయంబు నొందెద - వీరునిగా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Vijayambu Nondeda - Veerunigaa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ఎల్లప్పుడు ఎల్లప్పుడు ఎల్లప్పుడు సంతోషము - యేసు నాతోకూడ నున్నందున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Ellappudu Ellappudu Ellappudu Santhoshamu - Yesu Naathokooda Nunnanduna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ఎల్లను పెంటతోడ తుల్యము - నరు - లెల్లరును మన్నై పోవుదురు (1)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రంగుగ ప్రియ యేసు మిత్రుడు నాకుండ - మంగళముగ నుందు కొదువలేదు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Ellanu Pentathoda Thulyamu - Naru - Lellarunu Mannai Povuduru (1)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Rangguga Priya Yesu Mithrudu Naakunda - Manggalamuga Nundu Koduvaledu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తల్లి దండ్రులాప్తుల్ మరణమైన - నింక - నెల్ల స్నేహియులు గతించినన్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రాజుయేసుక్రీస్తు ప్రకాశమిత్రుడు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Thalli Dandrulaapthul Maranamaina - Ningka - Nella Snehiyulu Gathinchinan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RaajuYesuKreesthu Prakaashamithrudu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కొదువలేదు నాకు దిగులు లేదు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Koduvaledu Naaku Digulu Ledu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కావలివాడు నిద్రపోడు కున్కడు - ఆశ ప్రేమ కలిగినవాడు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పదివేలు కత్తివాతన్ ప్రక్క కూలిన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Kaavalivaadu Nidrapodu Kunkadu - Aasha Prema Kaliginavaadu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Padivelu Kaththivaathan Prakka Koolina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దిగులొందను నేను భయమొందను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Digulondanu Nenu Bhayamondanu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ఇహలోహ సత్రంబు నందున్నను - స్వర్గ - గృహము పైన నాకు నిత్యముండున్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అచ్చట శాశ్వతంబుగ నుందుగాన 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Ihaloha Sathrambu Nandunnanu - Svarga - Gruhamu Paina Naaku Nithyamundun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Achchata Shaashvathambuga Nundugaana Naa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కిచ్చట సతతమని ఎటులందును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Kichchata Sathathamani Etulandunu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2026-08-11T18:39:51Z</dcterms:created>
  <dcterms:modified xsi:type="dcterms:W3CDTF">2026-08-11T18:39:51Z</dcterms:modified>
</cp:coreProperties>
</file>