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సూర్యుండు ఉదయించు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Sooryundu Udayinchu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మరువకుడి ప్రభు మాటలెన్నడు - స్థిరముగనుండి సిద్ధపడుడి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త్వరగా మహిమతో ప్రభు వచ్చున్ - పరమున మిమ్ము తనతోనుంచును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Maruvakudi Prabhu Maatalennadu - Sthiramuganundi Siddhapadudi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Thvaragaa Mahimatho Prabhu Vachchun - Paramuna Mimmu Thanathonunchunu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సూర్యుండు ఉదయించు నిప్పుడు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Sooryundu Udayinchu Nippudu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అతని కిరణములు ఆరోగ్యమిచ్చును (2)- రెక్కలతోనే కప్పును మనలన్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సూర్యుండు ఉదయించు నిప్పుడు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Athani Kiranamulu Aarogyamichchunu (2)- Rekkalathone Kappunu Manalan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Sooryundu Udayinchu Nippudu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కొలిమి కాలునట్లు కాల్చెడి దినము - తిలకించుము అది వచ్చుచున్నది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ఇల గర్విష్టులు దుష్టులెల్లరు - పాలుపొందెదరు అగ్నిగుండమున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Kolimi Kaalunatlu Kaalchedi Dinamu - Thilakinchumu Adi Vachchuchunnadi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Ila Garvishtulu Dushtulellaru - Paalupondedaru Agnigundamuna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సైన్యములధిపతి సెలవిచ్చెను - ఖాయముచూడు నాశనదినము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భయంకరమైనది తీర్పుదినము -చేయును నాశము రూపులేకుండ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Sainyamuladhipathi Selavichchenu - Khaayamuchoodu Naashanadinamu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Bhayangkaramainadi Theerpudinamu -Cheyunu Naashamu Roopulekunda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దేవునికి మీరు భయపడినచో - పశ్చాతాపమొందు, పశ్చాతాపమొందు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జీవము నొసగును సమృద్ధిగా - కరమునిచ్చి మిమ్ముకాపాడును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Devuniki Meeru Bhayapadinacho - Pashchaathaapamondu, Pashchaathaapamondu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Jeevamu Nosagunu Samruddhigaa - Karamunichchi Mimmukaapaadunu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 నియమించిన ఆ దినమురాగ - ప్రభు ప్రజలందరు తన సొత్తగుదురు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కరుణించును పుత్రులుగా - అధికారమిచ్చును స్వాస్థ్యము నొసగి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 Niyaminchina Aa Dinamuraaga - Prabhu Prajalandaru Thana Soththaguduru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Karuninchunu Puthrulugaa - Adhikaaramichchunu Svaasthyamu Nosagi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క్రీస్తుని ప్రేమ అమూల్యమైనదియు - నిత్యము నిల్చెడి ఆత్మీయమైనది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దుష్టులకొరకై ప్రాణమిడె - క్షమాపణ నొసగి విమోచించుతానే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Kreesthuni Prema Amoolyamainadiyu - Nithyamu Nilchedi Aathmayamainadi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Dushtulakorakai Praanamide - Kshamaapana Nosagi Vimochinchuthaane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ప్రభు ప్రజలారా శత్రుని తలను - విభుని సాయమున అణగద్రొక్కెదరు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శత్రువులందరు దూళి అగుదురు - విజయానందము మీరు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Prabhu Prajalaaraa Shathruni Thalanu - Vibhuni Saayamuna Anagadrokkedaru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Shathruvulandaru Dooli Aguduru - Vijayaanandamu Meeru Pondedaru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2026-08-11T18:37:52Z</dcterms:created>
  <dcterms:modified xsi:type="dcterms:W3CDTF">2026-08-11T18:37:52Z</dcterms:modified>
</cp:coreProperties>
</file>