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నామం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Naamam Kripal Mohan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బలమైనది నీ నామం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Balamainadi Nee Naamam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స్తుతియింతును నీ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ఘనపరతును నీ నామం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Sthuthiyinthunu Nee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Ghanaparathunu Nee Naamam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అన్నిటి కన్న పై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నామం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Anniti Kanna Pai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Naamam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 దుర్గము నీ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కొండా నా కోట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Aashraya Durgamu Nee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Kondaa Naa Kota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స్తుతియింతును నీ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ఘనపరతును నీ నామం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Sthuthiyinthunu Nee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Ghanaparathunu Nee Naamam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అన్నిటి కన్న పై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నామం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Anniti Kanna Pai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Naamam (4)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2026-02-25T09:35:30Z</dcterms:created>
  <dcterms:modified xsi:type="dcterms:W3CDTF">2026-02-25T09:35:30Z</dcterms:modified>
</cp:coreProperties>
</file>