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Lord, I Did Not Choose You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world would have enthralled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heav'nly glories blind.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knows none above You;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Your rich grace I thirst;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that if I love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must have loved me first.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Christ my All, my Great Reward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Adorns my life forevermore!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change now, who I 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in Christ, the Hope of man!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in Christ, the Hope of man.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Unless Your Spirit claimed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I’d still be bound in sin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Christ alone has saved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 I’m found in Him.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stand in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faith gives way to sight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joy will crown the chosen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everlasting light!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Lord, I did not choose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that could never be;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Christ my All, my Great Reward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Adorns my life forevermore!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change now, who I 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in Christ, the Hope of man!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in Christ, the Hope of man.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heart would still refuse You,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 You not chosen 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took the sin that stained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cleansed me, made me new;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old You have ordained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should live in You.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Christ my All, my Great Reward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Adorns my life forevermore!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can change now, who I am,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in Christ, the Hope of man!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in Christ, the Hope of man.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Unless Your grace had called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taught my op'ning mind,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2026-08-24T07:34:47Z</dcterms:created>
  <dcterms:modified xsi:type="dcterms:W3CDTF">2026-08-24T07:34:47Z</dcterms:modified>
</cp:coreProperties>
</file>