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ఉల్లాస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Ullaasa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 జీవిత మార్గంలోనా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పాదం నీతో నడిపించావా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Noothanamaina Jeevitha Maargamlona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Paadam Neetho Nadipinchaavaa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కోసం ఏర్పరిచావా – పరలోకపు నివాసము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కోసం తిరిగొస్తావా – నీ కోసం వేచుంటా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 Erparichaavaa – Paralokapu Nivaasamu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 Thirigosthaavaa – Nee Kosam Vechuntaa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కోసం తిరిగొస్తావా – నన్నూ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పయనం – నీతోనే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Kosam Thirigosthaavaa – Nannu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Payanamu – Neethone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ఉల్లాస జీవితం అది ఊహకు అందనిది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ఉత్సాహమైనది అది నీతో నడచుటయే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Ullaasa Jeevitham Adi Oohaku Andanidi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Uthsaahamainadi Adi Neetho Nadachutaye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కనుపాపే నీవయ్యా – కన్నీళ్లను భరియించి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 కదిలొచ్చావా – నా కోసం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Kanupaape Neevayyaa Kanneellanu Bhariyinchi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 Kadilochchi Naa Kosam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కోసం దిగి వచ్చావా – నన్నూ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శిక్షను భరియించావా – నన్నూ బ్రతికించి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Kosam Digi Vachchaavaa – Nannu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Shikshanu Bhariyinchavaa – Nannu Brathikinchi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కరుణే లేని కఠినుల మధ్య నన్నూ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కరుణించేవానిగా చేసావయ్యా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Karune Leni Katinula Madhya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Karuninchevaaniga Chesavaayyaa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 లేని జీవిత పయణంలోనా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కాపరి నీవై కాపాడావా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 Leni Jeevitha Payanamlona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Kaapari Neevai Kaapaadaavaa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కోసం బలి అయ్యావా – నీవు నన్నూ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మార్గం స్థిరపరిచావా – నా కోసం దిగి వచ్చి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 Bali Ayyaavaa – Neevu Nannu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Maargam Sthiraparichaavaa – Naa Kosam Digi Vachchi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కోసం దిగి వచ్చావా – నన్నూ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శిక్షను భరియించావా – నన్నూ బ్రతికించి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Kosam Digi Vachchaavaa – Nannu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Shikshanu Bhariyinchavaa – Nannu Brathikinchi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నలిగిన నా జీవిత పయణంలోనా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నవ్వును పుట్టించావా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Naligina Naa Jeevitha Payanamlona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Navvunu Puttinchaavaa Yesayyaa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2026-02-25T09:15:53Z</dcterms:created>
  <dcterms:modified xsi:type="dcterms:W3CDTF">2026-02-25T09:15:53Z</dcterms:modified>
</cp:coreProperties>
</file>