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ఫేస్బుక్ యూట్యూబ్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 Youtube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అంకుల్ ఓ ఆంటీ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తంబీ ఓ చెల్లి అంటూ రిక్వెస్ట్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Uncle O Aunty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Thambi O Chelli Antu Request Cheyyanaa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మించిందేమి లేదంటూ చాటి చెప్పనా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Minchindemi Ledantu Chaati Cheppanaa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కోపం.. ఆనందం.. ఏదైనా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ప్రేమను మరువవద్దని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Kopam.. Aanandam.. Edainaa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Premanu Maruvavaddani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ఫీవర్.. కాఫ్ అండ్ కోల్డ్.. ఏదైనా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స్తుతించడం మానవద్దని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Fever.. Cough and Cold.. Edainaa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Sthuthinchadam Maanavaddani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చెవిలో అరచి చెప్పనా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రిమైండర్ లా గుర్తు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Chevilo Arachi Cheppanaa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Reminder laa Gurthu Cheyyanaa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అన్నా ఓ అక్కా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తంబీ ఓ చెల్లి అంటూ రిక్వెస్ట్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Annaa O Akkaa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Thambi O Chelli Antu Request Cheyyanaa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మించిందేమి లేదంటూ చాటి చెప్పనా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Minchindemi Ledantu Chaati Cheppanaa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 చెప్పనా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 Cheppanaa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ఫేస్బుక్.. యూట్యూబ్.. ఏదైనా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ఆత్మకు మేలుకై వాడుకోమని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Facebook.. YouTube.. Edainaa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Aathmaku Melukai Vaadukomani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వాట్సాప్.. మెసెంజర్.. ఏదైనా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మహిమకై వాడుకోమని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WhatsApp.. Messenger.. Edainaa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Mahimakai Vaadukomani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చెవిలో అరచి చెప్పనా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రిమైండర్ లా గుర్తు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Chevilo Arachi Cheppanaa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Reminder laa Gurthu Cheyyanaa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అన్నా ఓ అక్కా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తంబీ ఓ చెల్లి అంటూ రిక్వెస్ట్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Annaa O Akkaa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Thambi O Chelli Antu Request Cheyyanaa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మించిందేమి లేదంటూ చాటి చెప్పనా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Minchindemi Ledantu Chaati Cheppanaa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మండే.. ట్యూస్డే.. ఏ రోజైనా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సన్నిధిని వదలవద్దని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Monday.. Tuesday.. Ye Rojainaa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Sannidhini Vadalavaddani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సమ్మర్.. వింటర్.. ఏదైనా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పనికై ముందుండాలని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Summer.. Winter.. Edainaa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Panikai Mundundaalani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చెవిలో అరచి చెప్పనా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రిమైండర్ లా గుర్తు చెయ్యనా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Chevilo Arachi Cheppanaa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Reminder laa Gurthu Cheyyanaa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2026-02-25T09:26:41Z</dcterms:created>
  <dcterms:modified xsi:type="dcterms:W3CDTF">2026-02-25T09:26:41Z</dcterms:modified>
</cp:coreProperties>
</file>