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నన్నెందుకు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Nannenduku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యేసయ్యా.. నన్నెందుకు ఎన్నుకున్నావయ్యా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తెలుపుము నీ చిత్తము నా యెడల – (2)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Yesayyaa.. Nannenduku Ennukunnaavayyaa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Thelupumu Nee Chitthamu Naa Yedala –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దరి కానక తిరిగిన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కౌగిటిలో చేర్చుకున్నావయ్యా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Dari Kaanaka Thirigina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Kougitilo Cherchukunnaavayaa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నీ ప్రేమా – ఏమి నీ కృప నా యెడల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నీ కృప నా యెడల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Nee Premaa – Emi Nee Krupa Naa Yedala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Nee Krupa Naa Yedala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చనిపోయిన స్థితిలో పడిపోయిన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జీవము నొసగి బ్రతికించావయ్యా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Chanipoyina Sthithilo Padipoyina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Jeevamu Nosagi Brathikinchaavayyaa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నీ దాక్షిణ్యం – ఏమి నీ దయ నా యెడల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నీ దయ నా యెడల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Nee Daakshinyam – Emi Nee Daya Naa Yedala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Nee Daya Naa Yedala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శోధనా బాధలో కృంగిన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నిరీక్షణ నొసగి బలపరచావయ్యా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Shodhanaa Baadhalo Krungina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Nireekshana Nosagi Balaparachaavayyaa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నీ ఆదరణ – ఏమి నీ ఆశ నా యెడల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నీ ఆశ నా యెడల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Nee Aadarana – Emi Nee Aasha Naa Yedala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Nee Aasha Naa Yedala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2026-02-25T08:38:18Z</dcterms:created>
  <dcterms:modified xsi:type="dcterms:W3CDTF">2026-02-25T08:38:18Z</dcterms:modified>
</cp:coreProperties>
</file>