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గుట్టమీదను దుర్మార్గవైరులు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Guttameedanu Durmaargavairulu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కల్వరి గుట్టమీదను - దుర్మార్గవైరులు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ద్వేషించి సిల్వ మీదను - శ్రీ యేసుజంపి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Kalvari Guttameedanu - Durmaargavairulu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Dveshinchi Silva Meedanu - Shree Yesujampi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శ్రీయేసు శ్రమలన్నియు - నే నెంచజాలను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నన్నున్ రక్షించులాగున - ప్రాణంబు బెట్టెను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ShreeYesu Shramalanniyu - Ne Nenchajaalanu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Nannun Rakshinchulaaguna - Praanambu Bettenu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 జీవ మొందులాగున - చావును పొందెను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నన్నున్ రక్షింప శ్రమను - శ్రీ యేసు పొందెను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 Jeeva Mondulaaguna - Chaavunu Pondenu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Nannun Rakshimpa Shramanu - Shree Yesu Pondenu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శ్రీ యేసు గాక గురువు - లేరింక నాకును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వంటి పాపులెల్లరిన్ - రక్షింప వచ్చెను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Shree Yesu Gaaka Guruvu - Leringka Naakunu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Vanti Paapulellarin - Rakshimpa Vachchenu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యేసు ప్రేమగొప్పది - యమూల్యమైనది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ప్రేమతోను యేసును - సేవింతు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Yesu Premagoppadi - Yamoolyamainadi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Premathonu Yesunu - Sevinthu Nithyamu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2026-08-11T18:49:13Z</dcterms:created>
  <dcterms:modified xsi:type="dcterms:W3CDTF">2026-08-11T18:49:13Z</dcterms:modified>
</cp:coreProperties>
</file>