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living waters satisfy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thirsty without price.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eat of Him, our Living Bread,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 our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rule and reign we'll ever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on the day, the great I 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Faithful and the True,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who was for sinner’s slain,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making all things new.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our God shall live with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our Steadfast Light,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shall e’er His people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 our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rule and reign we'll ever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nothing of our efforts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legacy survive,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 our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rule and reign we'll ever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Unless the Lord does raise the house,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vain its builders strive.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who boast tomorrow’s gain,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me, what is your life?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mist, it vanishes at dawn,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 our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rule and reign we'll ever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be to Christ!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will be done, His kingdom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earth as is above.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Himself our daily bread,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 the Lord of love.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2026-08-24T07:33:06Z</dcterms:created>
  <dcterms:modified xsi:type="dcterms:W3CDTF">2026-08-24T07:33:06Z</dcterms:modified>
</cp:coreProperties>
</file>