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వాక్యము సత్యమైనది – దేవుని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Vaakyamu Sathyamainadi – Devuni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వాక్యము సత్యమైనది – దేవుని వాక్యము నమ్మదగినది.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వాక్యము మనందరిది – దేవుని వాక్యము త్రోవ చూపునది.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Vaakyamu Sathyamainadi – Devuni Vaakyamu Nammadaginadi.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Vaakyamu Manandaridi – Devuni Vaakyamu Throva Choopunadi.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వాక్యము ఇక్కడున్నది – దేవుని వాక్యము సత్యమైనది.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Vaakyamu Ikkadunnadi – Devuni Vaakyamu Sathyamainadi.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వాక్యము జీవాహారము – దేవుని వాక్యము మనకాహారము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వాక్యము సత్యఖడ్గము – దేవుని వాక్యము మనకాయుధము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Vaakyamu Jeevaahaaramu – Devuni Vaakyamu Manakaahaaramu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Vaakyamu Sathyakhadgamu – Devuni Vaakyamu Manakaayudhamu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వాక్యము అగ్నివంటిది – దేవుని వాక్యము వ్యాపించునది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వాక్యము వర్షము వంటిది – దేవుని వాక్యము సేదదీర్చునది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Vaakyamu Agnivantidi – Devuni Vaakyamu Vyaapinchunadi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Vaakyamu Varshamu Vantidi – Devuni Vaakyamu Sedadeerchunadi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వాక్యము జీవ వాక్యము – దేవుని వాక్యము వృద్ధి నిశ్చయము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వాక్యము దేదీప్యము – ప్రతి వాక్యము దేవుని వాక్యము.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Vaakyamu Jeeva Vaakyamu – Devuni Vaakyamu Vruddhi Nishchayamu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Vaakyamu Dedeepyamu – Prathi Vaakyamu Devuni Vaakyamu.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2026-08-24T10:16:44Z</dcterms:created>
  <dcterms:modified xsi:type="dcterms:W3CDTF">2026-08-24T10:16:44Z</dcterms:modified>
</cp:coreProperties>
</file>