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నాలో మధురమైనది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Naalo Madhuramainadi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ఎన్నడు విడువని ప్రేమ – నిను చేరే క్షణము రాదా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నీడగా నాతో నిలిచే – నీ కృపయే నాకు చాలును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Viduvani Prema – Ninu Chere Kshanamu Raadaa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Needagaa Naatho Niliche – Nee Krupaye Naaku Chaalunu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నీ ప్రేమ కురిపించు హేమంతమా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తేజోవిరాజా స్తుతి మహిమలు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Nee Prema Kuripinchu Hemanthamaa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Thejoviraajaa Sthuthi Mahimalu Neeke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యేసురాజా ఆరాధన నీకే (2) 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Yesuraajaa Aaraadhana Neeke (2)        ||Nee Prema||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సింహాసనము నను చేర్చుటకు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మోయుట నేర్పించితివి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Simhaasnamu Nanu Cherchutaku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Moyuta Nerpinchithivi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కొండలు లోయలు దాటే – మహిమాత్మతో నింపినావు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 ఆత్మతో నింపి – సమాభూమిపై నడిపినావు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Kondalu Loyalu Daate – Mahimaathmatho Nimpinaavu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 Aatmatho Nimpi – Samabhoomipai Nadipinaavu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నీ ఆత్మ బంధముకై సంకేతమా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తేజోవిరాజా స్తుతి మహిమలు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Nee Aathma Bandhamukai Sankethamaa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Thejoviraajaa Sthuthi Mahimalu Neeke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యేసురాజా ఆరాధన నీకే (2) 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Yesuraajaa Aaraadhana Neeke (2)        ||Nee Prema||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నాలో మధురమైనది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నా ఊహకందని క్షేమ శిఖరము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Naalo Madhuramainadi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Naa Oohakandani Kshema Shikharamu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ఏరి కోరుకున్నావు ప్రేమ చూపి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పరవశించి నాలో మహిమపరతు నిన్నే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Eri Korukunnaavu Prema Choopi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Paravashinchi Naalo Mahimaparathu Ninne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సర్వకృపానిధి నీవు – సర్వాధికారివి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స్వరూపివి నీవు – ఆరాధింతును నిన్నే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Sarvakrupaanidhi Neevu – Sarvaadhikaarivi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Swaroopivi Neevu – Aaraadhinthunu Ninne         ||Nee Prema||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చేరితి నిన్నే విరిగిన మనస్సుతో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కాదనలేదే నా మనవులు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Cherithi Ninne Virigina Manassutho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Kaadanalede Naa Manavulu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 నిండిన గానం – నను నడిపే ప్రేమ కావ్యం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నాలో నీవే – చెరగని దివ్య రూపం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 Nindina Gaanam – Nanu Nadipe Prema Kaavyam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Niarathamu Naalo Neeve – Cheragani Divya Roopam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నీ బాహు బంధాల అనుబంధమా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తేజోవిరాజా స్తుతి మహిమలు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Nee Baahu Bandhaala Anubandhamaa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Thejoviraajaa Sthuthi Mahimalu Neeke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యేసురాజా ఆరాధన నీకే (2) 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Yesuraajaa Aaraadhana Neeke (2)        ||Nee Prema||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పదములో జీవము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అడుగులో విజయము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Padamulo Jeevamu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Adugulo Vijayamu Neeve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2026-02-25T09:17:43Z</dcterms:created>
  <dcterms:modified xsi:type="dcterms:W3CDTF">2026-02-25T09:17:43Z</dcterms:modified>
</cp:coreProperties>
</file>