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notesMasterIdLst>
    <p:notesMasterId r:id="rId2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notesMaster" Target="notesMasters/notesMaster1.xml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God is the Lion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God who comes to save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 here to set the captives free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who can stop the Lord Almighty?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our God is the Lion, the Lion of Judah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He’s roaring with power and fighting our battles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knee will bow before Him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God is the Lamb, the Lamb that was slain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the sins of the world, His blood breaks the chains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every knee will bow before the Lion and the Lamb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Oh, every knee will bow before Him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can stop the Lord Almighty?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who can stop the Lord Almighty?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can stop the Lord Almighty?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can stop the Lord Almighty?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who can stop the Lord Almighty?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can stop the Lord Almighty?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who can stop the Lord Almighty?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Oh, who can stop the Lord, yeah?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He’s coming on the clouds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Kings and kingdoms will bow down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God is the Lion, the Lion of Judah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He’s roaring with power and fighting our battles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knee will bow before Him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God is the Lamb, the Lamb that was slain</a:t>
            </a:r>
            <a:endParaRPr lang="en-US" sz="4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the sins of the world, His blood breaks the chains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every knee will bow before the Lion and the Lamb</a:t>
            </a:r>
            <a:endParaRPr lang="en-US" sz="4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Oh, every knee will bow before Him</a:t>
            </a:r>
            <a:endParaRPr lang="en-US" sz="4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knee will bow before the Lion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chain will break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 broken hearts declare His praise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who can stop the Lord Almighty?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God is the Lion, the Lion of Judah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He’s roaring with power and fighting our battles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knee will bow before Him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God is the Lamb, the Lamb that was slain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the sins of the world, His blood breaks the chains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every knee will bow before the Lion and the Lamb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Oh, every knee will bow before Him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open up the gates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Make way before the King of kings, woah, woah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24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2026-02-25T09:27:25Z</dcterms:created>
  <dcterms:modified xsi:type="dcterms:W3CDTF">2026-02-25T09:27:25Z</dcterms:modified>
</cp:coreProperties>
</file>