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క్షణభంగురం ఈ జీవితం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నిందలు నిలువెత్తు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అవమానాలు ఉప్పొంగి పొరలినా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Nindalu Niluvetthu Vachinaa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Avamaanaalu Uppongi Poralinaa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ఘనపరచు దేవుడు మనకుండగా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ఆశ్రయదుర్గము తోడుండగా (2)  ||తరతరాలకు||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Ghanaparachu Devudu Manakundagaa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Aashrayadurgamu Thodundagaa (2) ||Tharatharaalaku||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క్షణభంగురం ఈ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కాచావయ్యా నీ రెక్కల నీడలో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Kshanabhanguram 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Kaachaavayyaa Nee Rekkala Needalo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 జీవించలేను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ఉండలేను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Leka Jeevinchalenu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Undalenu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బ్రతుకలేను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తరతరాలకు తరగదు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Brathukalenu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Tharatharaalaku Tharagadu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యుగయుగాలకు నీకే ఘనత (2)  ||క్షణభంగురం||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Yugayugaalaku Neeke Ghanatha (2) ||Kshanabhanguram||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ఓటమి చూసి వ్యసన పడకు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ఒంటరితనమని వేదన పడకు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Otami Choosi Vyasana Padaku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Ontarithanamani Vedana Padaku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దేవుడు మనకుండగా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దేవుడు తోడుండగా (2)  ||తరతరాలకు||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Devudu Manakundagaa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Devudu Thodundagaa (2) ||Tharatharaalaku||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వ్యాధి బాధలు కలుగుచున్నాను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నిట్టూర్పులెన్నో వచ్చుచున్నాను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Vyaadhi Baadhalu Kaluguchunnaanu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Nittoorpulenno Vachuchunnaanu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దేవుడు మనకుండగా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దేవుడు తోడుండగా (2)  ||తరతరాలకు||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Devudu Manakundagaa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Devudu Thodundagaa (2) ||Tharatharaalaku||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2026-08-15T23:24:19Z</dcterms:created>
  <dcterms:modified xsi:type="dcterms:W3CDTF">2026-08-15T23:24:19Z</dcterms:modified>
</cp:coreProperties>
</file>