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పరదేశి పుణ్యక్షేత్ర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Paradeshi Punyakshethra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దోవచూప మాకు మోక్షం చిక్కు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Dovachoopa Maaku Mokshan Chikku Vela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 పోవుచుందును. సువిశ్రాంతి కల్గును.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 Povuchundunu. Suvishraanthi Kalgunu.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గృహమును. * సమానమైనట్టి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Gruhamunu. * Samaanamainatti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నిరీక్షణ - ఆనందము 377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కైస్తవ నిరీక్షణ -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Nireekshana - Aanandamu 377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Kaisthava Nireekshana - Aanandamu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పరదేశి, పుణ్యక్షేత్ర 3. . పరదేశి, మోక్షమందు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యాత్రం బోవుచుందువా? నీకు లాభ ముండునా?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Paradeshi, Punyakshethra 3. . Paradeshi, Mokshamandu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Yaathran Bovuchunduvaa? Neeku Laabha Mundunaa?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తల పోసి నిత్యానంద సువిశ్రాంతి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మొందం బోదును. యందు నుండు లాభము.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Thala Posi Nithyaananda Suvishraanthi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Mondan Bodunu. Yandu Nundu Laabhamu.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లెక్కి యేళ్లు దాంటి జీవనది నీళ్లు త్రాగి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రాజ్యమ్‌ చేరుదాంక యేసుతో సదా వసింప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Lekki Yellu Daanti Jeevanadi Neellu Thraagi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Raajyam Cherudaangka Yesutho Sadaa Vasimpa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 పోవుచుందును. ముందు పోవుచుందును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ఒంటిగాను బోవుదువే 4. పరదేశి, నీతో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 Povuchundunu. Mundu Povuchundunu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Ontigaanu Bovuduve 4. Paradeshi, Neetho Nenu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భయ ముండదా? యాత్ర చేయ వచ్చునా?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Bhaya Mundadaa? Yaathra Cheya Vachchunaa?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నాకు భయమేల? రమ్ము నాతోం గూడ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Naaku Bhayamela? Rammu Naathon Gooda Rammu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 నన్ను 6 గాచును ; యేసు నిన్ను రమ్మనెన్‌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Svaami Nannu 6 Gaachunu ; Yesu Ninnu Rammanen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రాజ్యం చేరుదాంక మార్దాయాసమైన నేమి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Raajyan Cherudaangka Maardaayaasamaina Nemi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2026-08-11T18:44:50Z</dcterms:created>
  <dcterms:modified xsi:type="dcterms:W3CDTF">2026-08-11T18:44:50Z</dcterms:modified>
</cp:coreProperties>
</file>