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వర్ణింతు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Varninthu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వర్ణింతు - నీకృపను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ఏరులై పారెను - నా గుండెలోన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Emani Varninthu - Neekrupanu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Erulai Paarenu - Naa Gundelona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సర్వోన్నతుడా నీ సన్నిధిలో - బలము పొందిన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వారెవ్వరైనా - అలసిపోలేదె న్నడును.... ||ఏమని||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పక్షిరాజు వలెను - నా గూడు రేపి నీ రెక్కలపై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మోసినది - నీ కృప నాపై చూపుటకా.... ||ఏమని||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నశింప చేయుటకేనా కృపా సత్య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సంపూర్ణుడావై -మా మధ్యన నివసించితివా ... ||ఏమని||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2026-08-11T18:39:52Z</dcterms:created>
  <dcterms:modified xsi:type="dcterms:W3CDTF">2026-08-11T18:39:52Z</dcterms:modified>
</cp:coreProperties>
</file>