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చిన్ని మనసుతో నిన్ను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Chinni Manasutho Ninnu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చిన్ని మనసుతో నిన్ను ఆరాధింతును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చిన్ని బిడ్డనేసయ్య స్వీకరించుము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Chinni Manasutho Ninnu Aaraadhinthunu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Chinni Biddanesayya Sweekarinchumu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ప్రాణము – నీవే నా ధ్యానము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ధ్యానము (2)         ||చిన్ని||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Praanamu – Neeve Naa Dhyaanamu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Dhyaanamu (2)       ||Chinni||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 మాటను ధిక్కరించక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తలవంచిన ఇస్సాకు వలే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 Maatanu Dhikkarinchaka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Thalavanchina Issaaku Vale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విధేయతను నేర్పించుము – వినయముగల మనసివ్వుము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వినయముగల మనసివ్వుము (2)         ||చిన్ని||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Vidheyathanu Nerpinchumu – Vinayamugala Manasivvumu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Vinayamugala Manasivvumu (2)       ||Chinni||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2026-02-25T09:20:56Z</dcterms:created>
  <dcterms:modified xsi:type="dcterms:W3CDTF">2026-02-25T09:20:56Z</dcterms:modified>
</cp:coreProperties>
</file>