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లెక్కింపగ తరమా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Lekkimpaga Tharamaa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లెక్కింపగ తరమా నీ మేలులు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వివరింపగ తరమా నీ కార్యములు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Lekkimpaga Tharamaa Nee Melulu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Vivarimpaga Tharamaa Nee Kaaryamulu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బహుమానం బహు శ్రేష్టము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నీకిచ్చే స్తుతియాగం స్వీకరించుము (2)        ||లెక్కింపగ||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Bahumaanam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Shreshtamu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ప్రేమలోనే తను ఎదగాలి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రక్షణలోనే కొనసాగాలి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Premalone Thanu Edagaali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Rakshanalone Konasaagaali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చేరి నీ జ్ఞానముతోని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నిరతం నిన్నే స్తుతియించాలి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Cheri Nee Gnaanamuthoni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 Ninne Sthuthiyinchaali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జీవితమంతా నీ రెక్కల క్రింద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ఎల్లప్పుడు సేవించాలి (2)     ||లెక్కింపగ||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Jeevithamanthaa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Krinda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 తన హృదిలో ఉండాలి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తలంపులు మదిలో నిండాలి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 Thana Hrudilo Undaali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Thalampulu Madilo Nindaali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దయయందు మనుష్యుల దయయందు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యేటా దీవెనలతో వర్ధిల్లాలి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Dayayandu Manushyula Dayayandu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Yetaa Deevenalatho Vardhillaali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బలముతో స్థిరమైన మనస్సుతో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చోట నీ సాక్షిగ జీవించాలి (2)       ||లెక్కింపగ||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Balamutho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Sthiramaina Manassutho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2026-02-25T09:19:33Z</dcterms:created>
  <dcterms:modified xsi:type="dcterms:W3CDTF">2026-02-25T09:19:33Z</dcterms:modified>
</cp:coreProperties>
</file>