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కాలము వచ్చుచుండె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Kaalamu Vachchuchunde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తలుపులు తెరచియుండగనే - విరిగిన మనస్సుతో సాగెదవా?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Thalupulu Therachiyundagane - Virigina Manassutho Saagedavaa?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కాలమపాయముగా - నుండె - సమయము సద్వినియోగించు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Kaalamapaayamugaa - Nunde - Samayamu Sadviniyoginchu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చీకటి కాలము వచ్చుచుండె - కృపకాలము నుపయోగించు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తలుపులు తెరచియుండగనే - విరిగిన మనస్సుతో సాగెదవా?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Cheekati Kaalamu Vachchuchunde - Krupakaalamu Nupayoginchu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Thalupulu Therachiyundagane - Virigina Manassutho Saagedavaa?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బీడుభూము లధికముగా - చూచిన నీవు సాగిరా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వారికి చూపించు - ప్రేమా వార్తను చాటించు || తలుపులు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Beedubhoomu Ladhikamugaa - Choochina Neevu Saagiraa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Vaariki Choopinchu - Premaa Vaarthanu Chaatinchu || Thalupulu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ఎన్నో రాజ్యము లీనాడు - దేవుని పనికి మూయబడె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తెరచిన తలుపులు యెదురుండన్ - ప్రవేశింతురు జ్ఞానులు || తలుపులు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Enno Raajyamu Leenaadu - Devuni Paniki Mooyabade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Therachina Thalupulu Yedurundan - Praveshinthuru Gnaanulu || Thalupulu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విశ్వాసుల సహవాసమున - ప్రేమా ఐక్యతగలదు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అని చెప్పెడి దినములు - మన మధ్యకు రావలెను || తలుపులు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Vishvaasula Sahavaasamuna - Premaa Aikyathagaladu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Ani Cheppedi Dinamulu - Mana Madhyaku Raavalenu || Thalupulu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రానై యున్న భాధ్యతలు - మన కధికము ప్రియులారా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మనకు జయము కలుగుటకై - వినమున పోరాడెదము || తలుపులు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Raanai Yunna Bhaadhyathalu - Mana Kadhikamu Priyulaaraa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Manaku Jayamu Kalugutakai - Vinamuna Poraadedamu || Thalupulu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మాదు హృదయముల నింపు - నీదు ప్రేమతో మా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హిందూ దేశపు వీధులలో - నాథా నిన్నే చాటెదము || తలుపులు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Maadu Hrudayamula Nimpu - Needu Prematho Maa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Hindoo Deshapu Veedhulalo - Naathaa Ninne Chaatedamu || Thalupulu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2026-08-11T18:40:51Z</dcterms:created>
  <dcterms:modified xsi:type="dcterms:W3CDTF">2026-08-11T18:40:51Z</dcterms:modified>
</cp:coreProperties>
</file>