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ధన్యము ఎంతో ధన్యము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Dhanyamu Entho Dhanyamu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ధన్యము ఎంతో ధన్యము – యేసయ్యను కలిగిన జీవితము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ఇహమందున పరమందున – నూరు రెట్లు ఫలముండును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Dhanyamu Entho Dhanyamu – Yesayyanu Kaligina Jeevithamu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Ihamanduna Paramanduna Nooru Retlu Phalamundunu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వారె ధన్యులు – వారెంతో ధన్యులు (2)          ||ధన్యము||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Vaare Dhanyulu Vaarentho Dhanyulu (2)         ||Dhanyamu||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ఎవరి అతిక్రమములు – పరిహరింపబడెనో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ఎవరి పాపములు – మన్నించబడెనో (2)          ||వారె ధన్యులు||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Evari Athikramamulu – Pariharimpabadeno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Evari Paapamulu Manninchabadeno (2)         ||Vaare Dhanyulu||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యేసుకు సమర్పించు – కరములే కరములు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క్రీస్తుయేసు స్వరము విను – వీనులే వీనులు (2)          ||వారె ధన్యులు||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Yesuku Samarpinchu – Karamule Karamulu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Yesu Swaramu Vinu – Veenule Veenulu (2)         ||Vaare Dhanyulu||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యేసుని సేవచేయు – పాదములే సుందరములు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ప్రభుని గూర్చి పాటపాడు – పెదవులే పెదవులు (2)          ||వారె ధన్యులు||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Yesuni Seva Cheyu – Paadamule Sundaramulu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Prabhuni Goorchi Paatapaadu – Pedavule Pedavulu (2)         ||Vaare Dhanyulu||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ఆత్మలో నిత్యము – ఎదుగుచున్న వారును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అపవాది తంత్రములు – గుర్తించు వారును (2)          ||వారె ధన్యులు||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Aathmalo Nithyamu – Eduguchunna Vaarunu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Apavaadi Thanthramulu – Gurthinchu Vaarunu (2)         ||Vaare Dhanyulu||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శ్రమలయందు నిలచి – పాడుచున్న వారును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 బాణములెల్ల – చెదరగొట్టు వారును (2)          ||వారె ధన్యులు||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Shramalayandu Nilachi – Paaduchunna Vaarunu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 Baanamulella – Chedaragottu Vaarunu (2)         ||Vaare Dhanyulu||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2026-02-25T09:26:12Z</dcterms:created>
  <dcterms:modified xsi:type="dcterms:W3CDTF">2026-02-25T09:26:12Z</dcterms:modified>
</cp:coreProperties>
</file>