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Hail the Power of Jesus' Name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 Him Who saves you by His grace,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crown Him Lord of all!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Sinners, whose love can ne'er forget,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wormwood and the gall,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spread your trophies at His feet,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crown Him Lord of all,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spread your trophies at His feet,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crown Him Lord of all!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ev'ry kindred, ev'ry tribe,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this terrestrial ball,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Him all majesty ascribe,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crown Him Lord of all,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Him all majesty ascribe,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crown Him Lord of all!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that with yonder sacred throng,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at His feet may fall,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We'll join the everlasting song,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crown Him Lord of all.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We'll join the everlasting song,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crown Him Lord of all!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hail the power of Jesus' Name!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angels prostrate fall;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Bring forth the royal diadem,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crown Him Lord of all,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Bring forth the royal diadem,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crown Him Lord of all.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 Him, ye martyrs of your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from His altar call;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Extol the Stem of Jesse's Rod,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crown Him Lord of all,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Extol the Stem of Jesse's Rod,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crown Him Lord of all!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seed of Israel's chosen 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ransomed from the fall,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 Him Who saves you by His grace,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crown Him Lord of all,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2026-08-24T07:33:07Z</dcterms:created>
  <dcterms:modified xsi:type="dcterms:W3CDTF">2026-08-24T07:33:07Z</dcterms:modified>
</cp:coreProperties>
</file>