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బలవంతుడేసు మహిమ - పాడి వీలగునే వివరింప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Balavanthudesu Mahima - Paadi Veelagune Vivarimpa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హా! రక్షణంపు బావులెల్లను అంతులేని లోతుగలవి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Haa! Rakshanampu Baavulellanu Anthuleni Lothugalavi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ఎండిపోవు ఎన్నడైనను చేదికొందు మెన్నడందున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Endipovu Ennadainanu Chedikondu Mennadanduna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బలవంతుడేసు మహిమ - పాడి వీలగునే వివరింప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కల్వరి రక్షణవిలువ ఎల్లరికిని దొరుకును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Balavanthudesu Mahima - Paadi Veelagune Vivarimpa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Kalvari Rakshanaviluva Ellarikini Dorukunu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నీళ్ళు లేని శ్రమ యెంతయో - దీని నాలోచించరే యెవ్వరు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విలువైన ప్రభుని మాటలను ఆలకించి యంగీకరించు || హా!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Neellu Leni Shrama Yenthayo - Deeni Naalochinchare Yevvaru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Viluvaina Prabhuni Maatalanu Aalakinchi Yanggeekarinchu || Haa!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ఉప్పునీళ్ళ బావులున్నను ఇక ఉపయోగము యుండదు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తప్పులన్ని త్రోసివేయుము అప్పుడే యానందమబ్బును || హా!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Uppuneella Baavulunnanu Ika Upayogamu Yundadu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Thappulanni Throsiveyumu Appude Yaanandamabbunu || Haa!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కలహముల మానివేతుము మంచి - జలముల త్రాగి యానందింతుం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 మేకమౌదము తొలగద్రోసి యడ్డులన్నియు || హా!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Kalahamula Maanivethumu Manchi - Jalamula Thraagi Yaanandinthun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Ellara Mekamaudamu Tholagadrosi Yaddulanniyu || Haa!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జీవజలముల త్రాగినవారు - మీరు దేవుని సాక్షులై యుండుడి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భువి నెందరో దప్పిగొన్నారు త్రోవ జూపుడి వారికి || హా!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Jeevajalamula Thraaginavaaru - Meeru Devuni Saakshulai Yundudi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Bhuvi Nendaro Dappigonnaaru Throva Joopudi Vaariki || Haa!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2026-08-11T18:50:24Z</dcterms:created>
  <dcterms:modified xsi:type="dcterms:W3CDTF">2026-08-11T18:50:24Z</dcterms:modified>
</cp:coreProperties>
</file>