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ప్రభువైన క్రీస్తుని దినమందు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Prabhuvaina Kreesthuni Dinamandu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ప్రభువైన క్రీస్తుని దినమందు మీరు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Prabhuvaina Kreesthuni Dinamandu Meeru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అభయులై నిరపరాధులై యుందురు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Abhayulai Niraparaadhulai Yunduru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అంతము వరకు స్థిరపరచు నాయనే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ఎంతైన నమ్మదగి యున్నవాడు - స్తుతికి పాత్రుండు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Anthamu Varaku Sthiraparachu Naayane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Enthaina Nammadagi Yunnavaadu - Sthuthiki Paathrundu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శోధనలచే క్రుంగియున్న మీకు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బాధలలో శాంతిని యిచ్చువాడు - ఓదార్చువాడు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Shodhanalache Krunggiyunna Meeku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Baadhalalo Shaanthini Yichchuvaadu - Odaarchuvaadu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గత జీవితములో తప్పిపోతి రెంతో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మితిలేని దేవుని వాత్సల్యత - ఎప్పుడు తప్పిపోదు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Gatha Jeevithamulo Thappipothi Rentho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Mithileni Devuni Vaathsalyatha - Eppudu Thappipodu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అవిధేయులై బహు దుఃఖపెట్టితిరి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దేవుని కనికరమెంతో గొప్పది - విడిచి పోనిది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Avidheyulai Bahu Duhkhapettithiri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Devuni Kanikaramentho Goppadi - Vidichi Ponidi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మీ జీవితములలో వాగ్దానములను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సజీవమౌ విశ్వాసము పొంది - చేపట్టుకొనుడి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Mee Jeevithamulalo Vaagdaanamulanu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Sajeevamau Vishvaasamu Pondi - Chepattukonudi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2026-08-11T18:51:34Z</dcterms:created>
  <dcterms:modified xsi:type="dcterms:W3CDTF">2026-08-11T18:51:34Z</dcterms:modified>
</cp:coreProperties>
</file>