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మాట్లాడే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Maatlaade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నుండి నన్ను ప్రత్యేకించి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మైమరిపించాడు మహనీయుడు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Nundi Nannu Prathyekinchi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Maimaripinchaadu Mahaneeyudu (3)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ఉపదేశముతో నన్ను నడుపుచున్నాడు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జీవముగల సంఘములో నిలిపియున్నాడు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Upadeshamutho Nannu Nadupuchunnaadu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Jeevamugala Sanghamulo Nilipiyunnaadu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మాటతో నన్ను బలపరచాడు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వెంబడి కృపతో నను నింపుచున్నాడు (2)           ||మాట్లాడే||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Maatatho Nannu Balaparachaadu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Vembadi Krupatho Nanu Nimpuchunnaadu (2)            ||Maatlaade||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మాట్లాడే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మాట్లాడుచున్నాడు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Maatlaade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Maatlaaduchunnaadu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(నన్ను) మోకాళ్ళ పైన ఆడించుచూ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చంటి బిడ్డలాగ కాయుచున్నాడు (4)        ||మాట్లాడే||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(Nannu) Mokaalla Paina Aadinchuchu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Chanti Biddalaaga Kaayuchunnaadu (4)             ||Maatlaade||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వెన్నలాంటి కన్నులలో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కురిసే తన ప్రేమను పంచాలని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Vennalaanti Kannulalo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Kurise Thana Premanu Panchaalani (3)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వేకువనే తట్టుచున్నాడు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కునుకని నిద్రపోని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Vekuvane Thattuchunnaadu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Kunukani Nidraponi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తల్లిదండ్రి కన్న మిన్న అయిన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నా యేసుకు సాటి లేరెవ్వరు (2)           ||మాట్లాడే||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Thallidandri Kanna Minna Aina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Naa Yesuku Saati Lerevvaru (2)            ||Maatlaade||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అరుణోదయమున నేను లేచి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కృతజ్ఞతా స్తుతులను చెల్లించెదను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Arunodayamuna Nenu Lechi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Kruthagnathaa Sthuthulanu Chellinchedanu (3)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ఉత్సాహగానముతో యేసయ్యను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సంగీత స్వరములతో ఘనపరచెదను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Uthsaahagaanamutho Yesayyanu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Sangeetha Swaramulatho Ghanaparachedanu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క్షణము నన్ను నడిపించే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ఉదయం తన కృపతో నింపే నా దేవుడు (2)           ||మాట్లాడే||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Kshanamu Nannu Nadipinche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Udayam Thana Krupatho Nimpe Naa Devudu (2)            ||Maatlaade||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2026-02-25T09:21:34Z</dcterms:created>
  <dcterms:modified xsi:type="dcterms:W3CDTF">2026-02-25T09:21:34Z</dcterms:modified>
</cp:coreProperties>
</file>