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స్తుతియింతుము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Sthuthiyinthumu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స్తుతియింతుము స్తోత్రింతుము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పావనుడగు మా పరమ తండ్రిని (2)      ||స్తుతియింతుము||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Sthuthiyinthumu Sthothrinthumu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Paavanudagu Maa Parama Thandrini (2)        ||Sthuthiyinthumu||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 రుజువాయే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ప్రజలలో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 Rujuvaaye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Prajalalo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వర్ణింప మా తరమా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కలిగిన నీ నామమును      ||స్తుతియింతుము||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Varnimpa Maa Tharamaa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Kaligina Nee Naamamunu        ||Sthuthiyinthumu||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ప్రభువా మా కొరకై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సమసితివి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Prabhuvaa Maa Korakai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Samasithivi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మాదు రక్షణ కొరకై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రక్తమును కార్చిన రక్షకుడా      ||స్తుతియింతుము||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Maadu Rakshana Korakai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Rakthamunu Kaarchina Rakshakudaa        ||Sthuthiyinthumu||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జనముగా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నిర్దోష ప్రజలనుగా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Janamugaa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Nirdosha Prajalanugaa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తనయులుగా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కృపతో మార్చిన దేవా      ||స్తుతియింతుము||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Thanayulugaa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Krupatho Maarchina Devaa        ||Sthuthiyinthumu||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2026-02-25T09:22:48Z</dcterms:created>
  <dcterms:modified xsi:type="dcterms:W3CDTF">2026-02-25T09:22:48Z</dcterms:modified>
</cp:coreProperties>
</file>