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సంగీత నాదముతో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Sangeetha Naadamutho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వాక్యముతో దర్శించి బలపరిచిన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సత్యముతో సంధించి స్థిరపరిచిన         ||నీ ప్రేమ||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Vaakyamutho Darshinchi Balaparachina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Sathyamutho Sandhinchi Sthiraparachina           ||Nee Prema||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సంగీత నాదముతో స్తోత్ర సంకీర్తనతో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గీతం పాడెద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Sangeetha Naadamutho Sthothra Sankeerthanatho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Geetham Paadeda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గోప్ప కార్యం చాటెద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జీవితం మార్చిన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Goppa Kaaryam Chaateda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Jeevitham Maarchina Yesayyaa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నీ రుణం తీర్చుట ఎటులయ్యా           ||సంగీత||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Nee Runam Theerchuta Etulayyaa       ||Sangeetha||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కఠిన హృదయమున కారుణ్యమును నింపి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కలువలు పూయించిన కృపలను కొనియాడెద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Katina Hrudayamuna Kaarunyamunu Nimpi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Kaluvalu Pooyinchina Krupalanu Koniyaadeda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పాపములు క్షమియించి నను మార్చిన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దోషములు భరియించి దరిచేర్చిన         ||నీ ప్రేమ||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Paapamulu Kshamiyinchi Nanu Maarchina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Doshamulu Bhariyinchi Dari Cherchina        ||Nee Prema||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కష్ట సమయమున నా చెంతనే నిలచి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విడువక నడిపించిన విధమును వివరించెద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Kashta Samayamuna Naa Chenthane Nilachi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Viduvaka Nadipinchina Vidhamunu Vivarincheda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క్షేమమును కలిగించి నను లేపిన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దీవెనలు కురిపించి కృపచూపిన          ||నీ ప్రేమ||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Kshemamunu Kaliginchi Nanu Lepina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Deevenalu Kuripinchi Krupa Choopina        ||Nee Prema||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దుఃఖ దినములలో ఓదార్పు కలిగించి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కన్నీటిని తుడిచిన క్రమమును ప్రకటించెద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Dukha Dinamulalo Odaarpu Kaliginchi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Kanneetitho Thudichina Kramamunu Prakatincheda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2026-02-25T09:17:58Z</dcterms:created>
  <dcterms:modified xsi:type="dcterms:W3CDTF">2026-02-25T09:17:58Z</dcterms:modified>
</cp:coreProperties>
</file>