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notesMasterIdLst>
    <p:notesMasterId r:id="rId1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20" Type="http://schemas.openxmlformats.org/officeDocument/2006/relationships/theme" Target="theme/theme1.xml"/><Relationship Id="rId2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ఉదయించె దివ్య రక్షకుడు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Udayinche Divya Rakshakudu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మానవాళికై మరణంబునొంది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నిత్య జీవము నివ్వన్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Maanavaalikai Maranambu Nondi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Nithya Jeevamu Nivvan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దివ్యరక్షకుడు ప్రకాశతార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ఉదయించె రక్షింపను – (3)       ||ఉదయించె||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Divya Rakshakudu Prakaasha Thaara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Udayinche Rakshimpanu – (3)      ||Udayinche||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పరలోక తండ్రి కరుణించి మనల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పంపేను క్రీస్తు ప్రభున్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Paraloka Thandri Karuninchi Manala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Pampenu Kreesthu Prabhun (2)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లోకాంధులకు దృష్టినివ్వ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అరుదెంచె క్రీస్తు ప్రభువు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Lokaandhulaku Drushtinivva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Arudenche Kreesthu Prabhuvu (2)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చీకటి నుండి దైవ వెలుగునకు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తెచ్చె క్రీస్తు ప్రభువు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Cheekati Nundi Daiva Velugunaku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Thechche Kreesthu Prabhuvu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సాతాను శృంగలములను తెంప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ఉదయించె రక్షకుడు – (3)       ||ఉదయించె||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Saathaanu Shrungalamulanu Thempa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Udayinche Rakshakudu – (3)       ||Udayinche||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ఉదయించె దివ్య రక్షకుడు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ఘోరాంధకార లోకమున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Udayinche Divya Rakshakudu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Ghoraandhakaara Lokamuna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మహిమ క్రీస్తు ఉదయించెను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రక్షణ వెలుగు నీయను – (2)      ||ఉదయించె||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Mahima Kreesthu Udayinchenu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Rakshana Velugu Neeyanu – (2)       ||Udayinche||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ఘోరాంధకారమున దీపంబు లేక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పలు మారు పడుచుండగా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Ghoraandhakaaramuna Deepambu Leka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Palu Maaru Paduchundagaa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దుఃఖ నిరాశ యాత్రికులంతా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దారి తప్పియుండగా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Dukha Niraasha Yaathrikulanthaa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Daari Thappiyundagaa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మార్గదర్శియై నడిపించువారు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 పాద సన్నిధికి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Maargadarshiyai Nadipinchuvaaru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 Paada Sannidhiki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దివ్య రక్షకుడు ప్రకాశ వెలుగు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ఉదయించె ఈ ధరలో – (3)       ||ఉదయించె||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Divya Rakshakudu Prakaasha Velugu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Udayinche Ee Dharalo – (3)       ||Udayinche||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చింత విచారముతో నిండియున్న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లోక రోదన విని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Chintha Vichaaramutho Nindiyunna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Loka Rodana Vini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పాపంబునుండి నశించిపోగా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ఆత్మ విమోచకుడు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Paapambu Nundi Nashinchi Pogaa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Aathma Vimochakudu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2026-02-25T09:29:06Z</dcterms:created>
  <dcterms:modified xsi:type="dcterms:W3CDTF">2026-02-25T09:29:06Z</dcterms:modified>
</cp:coreProperties>
</file>