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నను కరుణించుమా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Nanu Karuninchumaa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నను కరుణించుమా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 నను దర్శించుమా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Nanu Karuninchumaa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 Nanu Darshinchumaa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ఉదయమునే నీ సన్నిధిలో మొరపెడుతున్నాను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వేకువనే నీ కృప కొరకు కనిపెడుతున్నాను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Udayamune Nee Sannidhilo Morapeduthunnaanu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Vekuvane Nee Krupa Koraku Kanipeduthunnaanu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దినమంతయు నేను ప్రార్ధించుచు ఉన్నాను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Dinamanthayu Nenu Praardhinchuchu Unnaanu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విచారము చేత నా కన్నులు గుంటలై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చేత నా మనస్సు మూగదై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Vichaaramu Chetha Naa Kannulu Guntalai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 Chetha Naa Manassu Moogadai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హృదయమెంతో అలసి సొలసి ఉన్నది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నీకై ఎదురు చూస్తూ ఉన్నది (2)      ||దినమంతయు||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Hrudayamentho Alasi Solasi 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Neekai Eduru Choosthu Unnadi (2)      ||Dinamanthayu||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 చేత నా గుండెలో గాయమై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(నడి) వంచన చేత నా ఊపిరి భారమై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 Chetha Naa Gundelo Gaayamai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(Nadi) Vanchana Chetha Naa Oopiri Bhaaramai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హృదయమెంతో అలసి సొలసి ఉన్నది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నీకై ఎదురు చూస్తూ ఉన్నది (2)      ||దినమంతయు||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Hrudayamentho Alasi Solasi 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Neekai Eduru Choosthu Unnadi (2)      ||Dinamanthayu||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2026-02-25T08:46:19Z</dcterms:created>
  <dcterms:modified xsi:type="dcterms:W3CDTF">2026-02-25T08:46:19Z</dcterms:modified>
</cp:coreProperties>
</file>