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ముఖ దర్శనం చాలయ్యా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Mukha Darshanam Chaalayyaa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నిత్యము స్తుతియింతును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 (2)     ||ముఖ||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Nithyamu Sthuthiyinthunu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 (2)     ||Mukha||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ముఖ దర్శనం 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నీ ముఖ దర్శనం చాలయ్యా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Mukha Darshanam Chaalayyaa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Nee Mukha Darshanam Chaalayyaa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సమీపించని తేజస్సులో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నివసించు నా దైవమా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Sameepinchani Thejassulo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Nivasinchu Naa Daivamaa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ముఖ దర్శనం చాలయ్యా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Mukha Darshanam Chaalayyaa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 పానములు మరచి నీతో గడుపుట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అనుభవమే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 Paanamulu Marachi Neetho Gaduputa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Anubhavame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నాకది ఉన్నత భాగ్యమే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Naakadi Unnatha Bhaagyame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పరచబడి పరిపూర్ణత నొంది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మహిమలో చేరుటయే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Parachabadi Paripoornatha Nondi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Mahimalo Cherutaye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నా హృదయ వాంఛయే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Naa Hrudaya Vaanchaye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కోట్లకొలది దేవ దూతల సమూహముతో కూడి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గానము చేసెదను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Kotlakoladi Deva Doothala Samoohamutho Koodi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Gaanamu Chesedanu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2026-02-25T09:18:46Z</dcterms:created>
  <dcterms:modified xsi:type="dcterms:W3CDTF">2026-02-25T09:18:46Z</dcterms:modified>
</cp:coreProperties>
</file>