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షారోను పొలములో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Shaaronu Polamulo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షారోను పొలములో పూసిన పుష్పమా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అగాధ లోయలో దాగిన పద్మమా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Shaaronu Polamulo Poosina Pushpamaa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Agaadha Loyalo Daagina Padmamaa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 సంఘమా – ప్రియ సంఘమా (2)     ||షారోను||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 Sanghamaa – Priya Sanghamaa (2)      ||Shaaronu||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ఆనందభరితం నీ హృదయం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అపారము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Aanandabharitham Nee Hrudayam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Apaaramu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నాథుడు నిన్ను పిలువగా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సిద్ధపడుమా ఓ సంఘమా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Naathudu Ninnu Piluvagaa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Siddhapadumaa O Sanghamaa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సంఘమా నా సంఘమా – (2)     ||షారోను||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Sanghamaa Naa Sanghamaa – (2)      ||Shaaronu||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కొండలు దాటి బండలు దాటి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నాథుడు నిను చేరగా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Kondalu Daati Bandalu Daati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Naathudu Ninu Cheragaa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హృదయమున నివసింపనీయుమా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సిద్ధపడుమా ఓ సంఘమా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Needhu Hrudayamuna Nivasimpaneeyumaa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Siddhapadumaa O Sanghamaa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సంఘమా నా సంఘమా – (2)     ||షారోను||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Sanghamaa Naa Sanghamaa – (2)      ||Shaaronu||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2026-02-25T09:34:49Z</dcterms:created>
  <dcterms:modified xsi:type="dcterms:W3CDTF">2026-02-25T09:34:49Z</dcterms:modified>
</cp:coreProperties>
</file>