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యేసుక్రీస్తే సజ్జనుడు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Yesukreesthe Sajjanudu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యేసుక్రీస్తే సజ్జనుడు (1)- వైరికన్న బలవంతుడు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 శక్తిచే జయించెదం (జయించెదం ... (5) 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Yesukreesthe Sajjanudu (1)- Vairikanna Balavanthudu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 Shakthiche Jayinchedan (Jayinchedan ... (5) 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వైరికి మేము లొంగము జయించెదం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Vairiki Memu Longgamu Jayinchedan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క్రైస్తవ సైన్యము స్వల్పము (1)- క్రీస్తు ద్వారభయ మొందము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 శక్తిచే జయించెదం (జయించెదం ... 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Kraisthava Sainyamu Svalpamu (1)- Kreesthu Dvaarabhaya Mondamu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 Shakthiche Jayinchedan (Jayinchedan ... 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వైరికి మేము లొంగము జయించెదం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Vairiki Memu Longgamu Jayinchedan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ఆత్మ ఖడ్గముతో నరికి (1)- ఆశతో మేము పనిచేతుము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ఆత్మలవైరిని ఎదిరింతుము (ఎదిరింతుము ... 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Aathma Khadgamutho Nariki (1)- Aashatho Memu Panichethumu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Aathmalavairini Edirinthumu (Edirinthumu ... 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వైరికి మేము లొంగము జయించెదం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Vairiki Memu Longgamu Jayinchedan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సర్వాయుధ వర్గమును ధరించి (1)- సర్వశక్తి చే నింపబడి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ధైర్యముతో పోరాడెదం (పోరాడెదం ... 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Sarvaayudha Vargamunu Dharinchi (1)- Sarvashakthi Che Nimpabadi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Dhairyamutho Poraadedan (Poraadedan ... 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గర్విపిశాచితో పోరాడెదం జయించెదం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Garvipishaachitho Poraadedan Jayinchedang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2026-08-11T18:51:15Z</dcterms:created>
  <dcterms:modified xsi:type="dcterms:W3CDTF">2026-08-11T18:51:15Z</dcterms:modified>
</cp:coreProperties>
</file>