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ప్రభు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Prabhu 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- ప్రభు యేసుని స్తుతించుట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ఆత్మానంద - గీతముల్ పాడేద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Aanandame - Prabhu Yesuni Sthuthinchuta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Aathmaananda - Geethamul Paadeda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నాకై - రక్తము కారెను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సింహసనమునకై - నన్ను పిలిచెను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సింహపు కోరలనుండి - నను విడిపించెను ||ఆనందమే||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విశ్వాసమును - కాపాడుకొనుచు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విజయుడైన యేసుని - ముఖమును చూచుచు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కిరీటము - పొందెద నిశ్చయము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నామానస వీణను మ్రోగించగా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నామనోనేత్రములందు - కనిపించె ప్రభు రూపమే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మదిలోన మెదిలేను - ప్రభు సప్తస్వరాలు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2026-08-11T18:38:22Z</dcterms:created>
  <dcterms:modified xsi:type="dcterms:W3CDTF">2026-08-11T18:38:22Z</dcterms:modified>
</cp:coreProperties>
</file>