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ఆకాశంబున్ దూతలు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Aakaashambun Doothalu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ఆకాశంబున్ దూతలు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ఉత్సాహించి పాడిరి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Aakaashambun Doothalu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Uthsaahinchi Paadiri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పుట్టె రక్షకుండని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సంతసించి ఆడిరి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Putte Rakshakundani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Santhasinchi Aadiri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సర్వోన్నతమైన స్థలములలో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ప్రభుకే మహిమలు కలుగును గాక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Sarvonnathamaina Sthalamulalo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Prabhuke Mahimalu Kalugunu Gaaka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భూమి పై సమాధానం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Bhoomipai Samaadhaanam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బెత్లెహేము నందున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రాజున్ చుడుడి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Bethlehemu Nanduna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Raajun Choodudi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కుమారుని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మోకరించి మ్రొక్కుడి    ||సర్వోన్నతమైన||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Kumaaruni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Mokarinchi Mrokkudi         ||Sarvonnathamaina||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2026-02-25T09:34:46Z</dcterms:created>
  <dcterms:modified xsi:type="dcterms:W3CDTF">2026-02-25T09:34:46Z</dcterms:modified>
</cp:coreProperties>
</file>