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జీవిత మంతయు అనుక్షణము యుద్ధమే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Jeevitha Manthayu Anukshanamu Yuddhame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జీవిత మంతయు - అనుక్షణము యుద్ధమే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Jeevitha Manthayu - Anukshanamu Yuddhame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సిలువ మార్గము - మహిమ రాజ్యమొందను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Siluva Maargamu - Mahima Raajyamondanu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యాత్రలో ముందుకు - సాగిన తోడ్పడి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యేసుడే నడుపును మనలను (2)- తన మార్గమునందున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Yaathralo Munduku - Saagina Thodpadi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Yesude Nadupunu Manalanu (2)- Thana Maargamunanduna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సిలువ మార్గము - ఎంతో యిరుకైనది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క్రీస్తునే గురిగా నుంచిన - విజయము నిశ్చయము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Siluva Maargamu - Entho Yirukainadi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Kreesthune Gurigaa Nunchina - Vijayamu Nishchayamu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ఇహమందు శ్రమలు - రానున్న మహిమలో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ఎన్నదగినవి కావుగా - క్రీస్తే దుఃఖము బాపును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Ihamandu Shramalu - Raanunna Mahimalo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Ennadaginavi Kaavugaa - Kreesthe Duhkhamu Baapunu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జగతులో కష్టముల్ - బాధలు కలిగిన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ధైర్యము విడువక యుందుము - జయించె ప్రభువు ఇహమును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Jagathulo Kashtamul - Baadhalu Kaligina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Dhairyamu Viduvaka Yundumu - Jayinche Prabhuvu Ihamunu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2026-08-11T18:51:23Z</dcterms:created>
  <dcterms:modified xsi:type="dcterms:W3CDTF">2026-08-11T18:51:23Z</dcterms:modified>
</cp:coreProperties>
</file>