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చెంతకు 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Chenthaku 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చెంతకు రా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సహోదరా సిలువ చెంతకు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Chenthaku Raa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Sahodaraa Siluva Chenthaku 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సహోదరీ సిలువ చెంతకు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Sahodaree Siluva Chenthaku 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 కాల పాపములో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మార్గాన వెళ్లెదవా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Yavvana Kaala Paapamulo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Maargaana Velledavaa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పొందని బ్రతుకుతో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మరణించెదవా (2) 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Pondani Brathukutho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 Maraninchedavaa (2)      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నష్టపరచుకొని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బ్రద్దలై ఏడ్చెదవా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Nashtaparachukoni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Braddalai Edchedavaa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పొందని బ్రతుకుతో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మరణించెదవా (2) 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Pondani Brathukutho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 Maraninchedavaa (2)      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వ్రేలాడే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వీక్షించినా చాలును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Vrelaade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Veekshinchinaa Chaalunu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చిందిన రక్తముతో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పాపములన్ని కడుగబడున్ (2) 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Chindina Rakthamutho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Paapamulanni Kadugabadun (2)       ||Siluva||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2026-02-25T09:29:12Z</dcterms:created>
  <dcterms:modified xsi:type="dcterms:W3CDTF">2026-02-25T09:29:12Z</dcterms:modified>
</cp:coreProperties>
</file>