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తృష్ణలను - నాదు తీర్చుమయ్యా ప్రియ యేసునాథా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Thrushnalanu - Naadu Theerchumayyaa Priya Yesunaathaa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తృష్ణలను - నాదు - తీర్చుమయ్యా  ప్రియ - యేసునాథా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Thrushnalanu - Naadu - Theerchumayyaa  Priya - Yesunaathaa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జీవాధారము నీవే - నీ నుండే జీవము ప్రవహించు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ప్రవహించే ఈ నీ జీవముతో - ప్రభువా నన్ను నింపుము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Jeevaadhaaramu Neeve - Nee Nunde Jeevamu Pravahinchu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Pravahinche Ee Nee Jeevamutho - Prabhuvaa Nannu Nimpumu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శాంతిదాతవు నీవే - శాంతము నీనుండే వచ్చునుగా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నిశ్చలమైన నీ శాంతముతో - నా జీవితమును నింపుము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Shaanthidaathavu Neeve - Shaanthamu Neenunde Vachchunugaa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Nishchalamaina Nee Shaanthamutho - Naa Jeevithamunu Nimpumu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సత్యానందమును నీవే ప్రభు - అసమానము నీ యానందమేగా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అత్యానంద భరితునిగాజేసి - నిత్యము నన్ను నింపుము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Sathyaanandamunu Neeve Prabhu - Asamaanamu Nee Yaanandamegaa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Athyaananda Bharithunigaajesi - Nithyamu Nannu Nimpumu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 జీవానందము - పరిశుద్ధతను నా కొసగితివి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నిరతము నా జీవితము ద్వారా - లోకమును దీవించుము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 Jeevaanandamu - Parishuddhathanu Naa Kosagithivi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Nirathamu Naa Jeevithamu Dvaaraa - Lokamunu Deevinchumu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2026-08-11T18:50:59Z</dcterms:created>
  <dcterms:modified xsi:type="dcterms:W3CDTF">2026-08-11T18:50:59Z</dcterms:modified>
</cp:coreProperties>
</file>