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కఠిన హృదయమా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Kathina Hrudayamaa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పాపటప్రతాపము - నెరుగుదువ దాని శాపము తాపము - నెరుగు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దువా పాపము నొకపరి - బట్టితివా అది పట్టుబడి - కఠినపరచు ||కరిన||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Paapataprathaapamu - Neruguduva Daani Shaapamu Thaapamu - Nerugu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Duvaa Paapamu Nokapari - Battithivaa Adi Pattubadi - Kathinaparachu ||Karina||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9. లోలోపలన - న్యాయమబద్దములోపము కలిగిన - మోసములో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కాలయాపనచేయ - నుపాయములేల? వేషధారణయేల ||కరిన||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9. Lolopalana - Nyaayamabaddamulopamu Kaligina - Mosamulo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Kaalayaapanacheya - Nupaayamulela? Veshadhaaranayela ||Karina||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కఠిన హృదయమా - కరుగవ దేవుని గడువులు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గని వినవా - దెబ్బలు గలిగిన లోబడవా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Kathina Hrudayamaa - Karugava Devuni Gaduvulu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Gani Vinavaa - Debbalu Galigina Lobadavaa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గడువులు - ఎన్నోమారులు ఎన్నో గడువులు - దొరికినను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కన్నుమూసికొని - కదలుచునుందువు కనికర కరమునుగని మానవా ||కఠిన||।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Gaduvulu - Ennomaarulu Enno Gaduvulu - Dorikinanu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Kannumoosikoni - Kadaluchununduvu Kanikara Karamunugani Maanavaa ||Kathina||।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సృష్టికర్తకు -మొక్కెదవా! తన సృష్టిని గొని - పూజించెదవా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సృష్టికర్త విరోధి దయ్యముల చేష్టలెల్ల - మంద్రించెదవా ||కరిన||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Srushtikarthaku -Mokkedavaa! Thana Srushtini Goni - Poojinchedavaa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Srushtikartha Virodhi Dayyamula Cheshtalella - Mandrinchedavaa ||Karina||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నీరము రక్తముగా - మారినను భారముగా క- ప్పలు పేలు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జోరీగలు గొప్ప-తెగులు వచ్చిన గుణపడెనా - ఫరోరాజు!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Neeramu Rakthamugaa - Maarinanu Bhaaramugaa Ka- Ppalu Pelu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Joreegalu Goppa-Thegulu Vachchina Gunapadenaa - Pharoraaju!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దద్దురులై - బొబ్బలు పొక్కినను హద్దులేక - పిడుగులు పడిన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గ్రుద్దినట్లు - వడగండ్లు కురిసినను - గుణపడెనా - ఫరోరాజు ||కరిన||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Daddurulai - Bobbalu Pokkinanu Hadduleka - Pidugulu Padina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Gruddinatlu - Vadagandlu Kurisinanu - Gunapadenaa - Pharoraaju ||Karina||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ర్. - దండులు చెలరేగి యామిగిలిన - వాటిని మ్రింగినను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వడివడితడబడు - నంధకారమే వచ్చిన గుణపడె - నా రాజు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R. - Dandulu Chelaregi Yaamigilina - Vaatini Mringginanu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Vadivadithadabadu - Nandhakaarame Vachchina Gunapade - Naa Raaju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- దేశమెల్లనేద్వగ గుంపులుగా చావ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రోషముతో - వెంటబడి నశించిరి దోషముకై - దుఃఖముపడిరే ||కరఠిన||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- Deshamellanedvaga Gumpulugaa Chaava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Roshamutho - Ventabadi Nashinchiri Doshamukai - Duhkhamupadire ||Karathina||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నష్టము కష్టము కలిగినను మరి నరులును - దేవుడె చెప్పినను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ఇష్టపడవు - రక్షింపబడుటకై ఇరుకుపడిన - నిరుకున జెడిన ||కరిన||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Nashtamu Kashtamu Kaliginanu Mari Narulunu - Devude Cheppinanu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Ishtapadavu - Rakshimpabadutakai Irukupadina - Nirukuna Jedina ||Karina||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2026-08-11T18:46:14Z</dcterms:created>
  <dcterms:modified xsi:type="dcterms:W3CDTF">2026-08-11T18:46:14Z</dcterms:modified>
</cp:coreProperties>
</file>