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తోడు ఉన్నావయ్యా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Thodu Unnaavayyaa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తోడు ఉన్నావయ్యా నాకు భయమేల నా యేసయ్యా నీవు నాలోనే ఉన్నావయ్యా నాకు దిగులేల నా మెస్సయ్యా నాకు భయమేల నాకు దిగులేల నాకు చింతేల నాకు భీతి ఏల   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Thodu Unnaavayyaa Naaku Bhayamela Naa Yesayyaa Neevu Naalone Unnaavayyaa Naaku Digulela Naa Messayyaa Naaku Bhayamela Naaku Digulela Naaku Chinthela Naaku Bheethi Ela 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కష్టములో నష్టములో నా తోడు ఉన్నావు వేదనలో ఆవేదనలో నా చెంత ఉన్నావు (2) అడిగిన వారికి ఇచ్చేవాడవు వెదకిన వారికి దొరికేవాడవు (2) తట్టిన వారికి తలుపులు తెరిచే దేవుడవు (2) దేవా దేవా నీకే స్తోత్రం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Kashtamulo Nashtamulo Naa Thodu Unnaavu Vedhanalo Aavedhanalo Naa Chentha Unnaavu (2) Adigina Vaariki Ichchevaadavu Vedakina Vaariki Dorikevaadavu (2) Thattina Vaariki Thalupulu Theriche Devudavu (2) Devaa Devaa Neeke Sthothram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వ్యాధులలో బాధలలో ఊరటనిచ్చావు రక్షణలో సంరక్షకుడై ధైర్యము పంచావు (2) నేనే సత్యం అన్న దేవా నేనే మార్గం అన్న దేవా (2) నేనే జీవము అని పలికిన దేవా (2) దేవా దేవా నీకే స్తోత్రం (4)   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Vyaadhulalo Baadhalalo Ooratanichchaavu Rakshanalo Samrakshakudai Dhairyamu Panchaavu (2) Nene Sathyam Anna Devaa Nene Maargam Anna Devaa (2) Nene Jeevamu Ani Palikina Devaa (2) Devaa Devaa Neeke Sthothram (4)             ||Neevu||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2026-02-25T08:37:26Z</dcterms:created>
  <dcterms:modified xsi:type="dcterms:W3CDTF">2026-02-25T08:37:26Z</dcterms:modified>
</cp:coreProperties>
</file>