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అత్యున్నతమైనది యేసు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Athyunnathamainadi Yesu Naamam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– హల్లెలూయ – హల్లెలూయ – హల్లెలూయ          ||అత్యున్నత||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– Hallelooya – Hallelooya – Hallelooya        ||Athyunnatha||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అత్యున్నతమైనది యేసు నామం – యేసు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 శక్తి గలది యేసు నామం – యేసు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Athyunnathamainadi Yesu Naamam – Yesu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Athyantha Shakthi Galadi Yesu Naamam – Yesu Naamam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నామం – సుందర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నామం – శ్రీ యేసు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Naamam – Sundara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Naamam – Shree Yesu Naamam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నామములకు పై నామం – పై నామం – పై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– యేసు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Naamamulaku Pai Naamam – Pai Naamam – Pai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 – Yesu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మోకాలు యేసు నామంలో నేల వంగును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నాలుక యేసే దైవమని అంగీకరించును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Mokaalu Yesu Naamamlo Nela Vangunu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Naaluka Yese Daivamani Angeekarinchunu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చేతులెత్తి స్తుతించి పాడుమా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దీవెనలు పొందగ చేరుము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Chethuletthi Sthuthinchi Paadumaa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Deevenalu Pondaga Cherumu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– హల్లెలూయ – హల్లెలూయ – హల్లెలూయ          ||అత్యున్నత||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– Hallelooya – Hallelooya – Hallelooya         ||Athyunnatha||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పరిశుద్ధుడైన యేసు నామంలో సాతాను పారిపోవున్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మృతిని గెల్చిన యేసు నామంలో స్వస్థత దొరుకును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Parishuddhudaina Yesu Naamamlo Saathaanu Paaripovun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Mruthine Gelchina Yesu Naamamlo Swasthatha Dorukunu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చేతులెత్తి స్తుతించి పాడుమా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దీవెనలు పొందగ చేరుము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Chethuletthi Sthuthinchi Paadumaa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Deevenalu Pondaga Cherumu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2026-02-25T09:22:44Z</dcterms:created>
  <dcterms:modified xsi:type="dcterms:W3CDTF">2026-02-25T09:22:44Z</dcterms:modified>
</cp:coreProperties>
</file>