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తేజరిల్లుము నీకు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 Neeku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మనుజులు మీ సత్క్రియలను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జూచి బహు సంతోషించి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Manujulu Mee Sathkriyalanu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Joochi Bahu Santhoshinchi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పరమ తండ్రిన్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పరచెదరు (2)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Parama Thandrin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Parachedaru (2)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జనములు నీ వెలుగునకు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పరుగెత్తి వచ్చెదరు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Janamulu Nee Velugunaku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Parugetthi Vachchedaru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రాజులు నీదు ఉదయ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కాంతికి వచ్చెదరు (2)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Raajulu Needu Udaya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Kaanthiki Vachchedaru (2)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తేజరిల్లుము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 వచ్చియున్నది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 Vachchiyunnadi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మహిమ నీపై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ప్రకాశముగా నుదయించె (2)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Mahima Neepai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Prakaashamuga Nudayinche (2)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యీ లోకమునకు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వెలుగై యున్నానని చెప్పెన్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Yee Lokamunaku Velugai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Yunnaanani Cheppen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నమ్మువారు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వెలుగులో నడుచువారు (2)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Nammuvaaru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Velugulo Naduchuvaaru (2)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మందుండి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బంధింప బడిన వారిన్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Mandundi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Bandhimpa Badina Vaarin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ఆశ్చర్యమైన వెలుగు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నందించి విమోచించెన్ (2)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Aaschryamaina Velugu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Nandinchi Vimochinchen (2)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దాత ప్రభు యేసుని నమ్మి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నీతిగా నడుచువారు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Daatha Prabhu Yesuni Nammi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Neethigaa Naduchuvaaru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జాతి భేదములు లేక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జ్యోతుల వలె నుందురు (2)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Jaathi Bedhamulu Leka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Jyothula Vale Nunduru (2)      ||Lemmu||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2026-02-25T09:33:26Z</dcterms:created>
  <dcterms:modified xsi:type="dcterms:W3CDTF">2026-02-25T09:33:26Z</dcterms:modified>
</cp:coreProperties>
</file>