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Brethren We Have Met to Worship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be showered all around.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[Brothers]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Sisters, will you join and help us?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Moses' sister aided him;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you help the trembling mourners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are struggling hard with sin?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them all about the Savior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them that He will be found!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Sisters, pray, and holy manna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be showered all around.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love our God supremely,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love each other, too;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love and pray for sinners,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'Till our God makes all things new.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He'll call us home to Heaven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His table we'll sit down.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will gird Himself and serve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sweet manna all around.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Brethren we have met to worship,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adore the Lord our God;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you pray with all your power,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we try to preach the Word?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is vain unless the Spirit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Holy One comes down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Brethren, pray, &amp; holy manna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be showered all around.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[Sisters]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Brethren see poor sinners round you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Slumbering on the brink of woe;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Death is coming, hell is moving,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you bear to let them go?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our fathers and our mothers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our children sinking down!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Brethren, pray and holy manna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2026-08-24T07:33:23Z</dcterms:created>
  <dcterms:modified xsi:type="dcterms:W3CDTF">2026-08-24T07:33:23Z</dcterms:modified>
</cp:coreProperties>
</file>