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యేసువలెను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Yesuvalenu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యేసువలెను - ఇల నేనుండెదను - యేసువలెను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Yesuvalenu - Ila Nenundedanu - Yesuvalenu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శుద్ధుడనై బ్రతుకు - బద్దుడనంచును = శుద్ధుడనై యుండ - శ్రద్ధ జూపుదు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||యేసువలెను||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Shuddhudanai Brathuku - Baddudananchunu = Shuddhudanai Yunda - Shraddha Joopudu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||Yesuvalenu||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_భరియింపవలసిన భారంబుల్లల వెన్నా = భరియింప మిక్కిలి బలశాలినై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||యేసువలెను||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_Bhariyimpavalasina Bhaarambullala Vennaa = Bhariyimpa Mikkili Balashaalinai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||Yesuvalenu||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సాధింపవలెనెన్నా - సాహసకార్యంబుల్ = సాధింపధైర్యాన - సాగి పోవుదు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||యేసువలెను||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Saadhimpavalenennaa - Saahasakaaryambul = Saadhimpadhairyaana - Saagi Povudu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||Yesuvalenu||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ధాత్రి నెల్లరతోడ - మైత్రినేనెరపుచు = శత్రులకునుగూడ - మిత్రు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యేసు వలెను||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Dhaathri Nellarathoda - Maithrinenerapuchu = Shathrulakunugooda - Mithru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Yesu Valenu||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ఒరుల చింతలదీర్తు - నుల్లాసమున గూర్తు = పరమ ప్రేమతో నెపుడు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జూతును నేను ||యేసువలెను||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Orula Chinthaladeerthu - Nullaasamuna Goorthu = Parama Prematho Nepudu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Joothunu Nenu ||Yesuvalenu||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దివ్యజనకుడు - నాకు ననుదినమును = బోధింప వాక్యంబు బుద్ధితో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||యేసువలెను||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Divyajanakudu - Naaku Nanudinamunu = Bodhimpa Vaakyambu Buddhitho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||Yesuvalenu||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వినిసంతసంబున - ఘనుని యాజ్ఞలనెల్ల = వెనువెంట జేసెద - వినయంబున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||యేసువలెను||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Vinisanthasambuna - Ghanuni Yaajnyalanella = Venuventa Jeseda - Vinayambuna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||Yesuvalenu||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2026-08-11T18:45:12Z</dcterms:created>
  <dcterms:modified xsi:type="dcterms:W3CDTF">2026-08-11T18:45:12Z</dcterms:modified>
</cp:coreProperties>
</file>