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మట్టుకైతే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Mattukaithe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మట్టుకైతే బ్రతుకుట క్రీస్తే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చావైతే నాకు లాభము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Mattukaithe Brathukuta Kreesthe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Chaavaithe Naaku Laabhamu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ప్రభువా యేసయ్యా (4)          ||నా మట్టుకైతే||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Prabhuvaa Yesayyaa (4)          ||Naa Mattukaithe||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నాకు చాలును ఇలలో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లేని బ్రతుకే శూన్యము నాలో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Naaku Chaalunu Ilalo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Leni Brathuke Shoonyamu Naalo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ప్రభువా యేసయ్యా (4)          ||నా మట్టుకైతే||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Prabhuvaa Yesayyaa (4)          ||Naa Mattukaithe||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గొప్ప కాపరివి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విడువను నను ఎడబాయనంటివి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Goppa Kaaparivi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Viduvanu Nanu Edabaayanantivi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ప్రభువా యేసయ్యా (4)          ||నా మట్టుకైతే||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Prabhuvaa Yesayyaa (4)          ||Naa Mattukaithe||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2026-02-25T09:09:02Z</dcterms:created>
  <dcterms:modified xsi:type="dcterms:W3CDTF">2026-02-25T09:09:02Z</dcterms:modified>
</cp:coreProperties>
</file>