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బీద చిన్న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Beeda Chinna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బీద చిన్న పిల్లను 2... నిత్యంబుం చిన్న పనులు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బుద్ధి స్వల్బ్చ మయినది నే చాలం జేయవచ్చును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Beeda Chinna Pillanu 2... Nithyambun Chinna Panulu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Buddhi Svalbcha Mayinadi Ne Chaalan Jeyavachchunu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దివ్య యేసు కొజకు నా చిన్న తప్పు 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Divya Yesu Kojaku Naa Chinna Thappu Lanniyu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నేమి చేయగలను? నే చక్క పెట్టవచ్చును.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Nemi Cheyagalanu? Ne Chakka Pettavachchunu.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మనస్సునందు కోపము నా యుల్లాసముం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పుట్టునప్పుడు బుట్టింపవచ్చు నెప్పుడు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Manassunandu Kopamu Naa Yullaasamun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Puttunappudu Buttimpavachchu Neppudu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 జేయక 5. నే నెంత చిన్న పిల్లను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నోర్చు కొనవచ్చును. నా కుండు చిన్న బాధకు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 Jeyaka 5. Ne Nentha Chinna Pillanu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Norchu Konavachchunu. Naa Kundu Chinna Baadhaku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తిన్నగాను నడ్చుచు నే తాలి ప్రేమ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ఇల్లంత వెలింగించుచు లర్చించుచుండంగలను.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Thinnagaanu Nadchuchu Ne Thaali Prema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Illantha Velingginchuchu Larchinchuchundanggalanu.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-నెసిల్ అలెగ్జాందర్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-Nesil Alegjaandar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2026-08-11T18:45:27Z</dcterms:created>
  <dcterms:modified xsi:type="dcterms:W3CDTF">2026-08-11T18:45:27Z</dcterms:modified>
</cp:coreProperties>
</file>