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నా యేసుతో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Seeyonulo Naa Yesutho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సీయోనులో - నా యేసుతో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సింహాసనము యెదుట - క్రోత్తపాట పాడెద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Seeyonulo - Naa Yesutho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Sinhaasanamu Yeduta - Kroththapaata Paadeda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నిరీక్షణ నన్ను సిగ్గు పరచదు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మూల రాయిగా నా యేసు నిలిచి 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Nireekshana Nannu Siggu Parachadu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సంబంధమైన మందిరముగా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కట్టబడుచున్నాను - యేసుపై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||సీయోను||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కట్టి మహిమతో - నా యేసు రానై 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 పరిశుద్ధతతో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త్వరలో ఎదుర్కొందును - నా 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||సీయోను||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2026-08-11T18:38:31Z</dcterms:created>
  <dcterms:modified xsi:type="dcterms:W3CDTF">2026-08-11T18:38:31Z</dcterms:modified>
</cp:coreProperties>
</file>