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సుఖదుఃఖాలయాత్ర కాదా మానవజీవితమంత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Sukhaduhkhaalayaathra Kaadaa Maanavajeevithamantha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సుఖదుఃఖాలయాత్ర - కాదా - మానవజీవితమంత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Sukhaduhkhaalayaathra - Kaadaa - Maanavajeevithamantha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క్షణం క్షణంబీ - ధాత్రిలోన (2) - క్రీస్తేసేనీ - సౌఖ్యం కాదా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Kshanan Kshanambee - Dhaathrilona (2) - Kreesthesenee - Saukhyan Kaadaa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వ్యాధి - బాధల్ - శ్రమల యందు నీలోవిచారమేల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అగ్నిలో మేలిమి - మెరయుట లేదా - ఆ మేలిమి నీవే కాదా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Vyaadhi - Baadhal - Shramala Yandu Neelovichaaramela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Agnilo Melimi - Merayuta Ledaa - Aa Melimi Neeve Kaadaa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కపట సహోదర - కుట్రలెన్నో - రహస్య ఆ - లోచనలెన్నో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క్రుంగజేయ - జూచునపుడు - క్రీస్తేసేనీ కిచ్చును జయము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Kapata Sahodara - Kutralenno - Rahasya Aa - Lochanalenno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Krunggajeya - Joochunapudu - Kreesthesenee Kichchunu Jayamu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ప్రవక్తలు - అపొస్తలులు - విశ్వాసవీ - రులెందరో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పలువిధ కఠిన - బాధల ద్వారా - వెల్లగలేదా - ఓ నా ప్రియుడా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Pravakthalu - Aposthalulu - Vishvaasavee - Rulendaro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Paluvidha Kathina - Baadhala Dvaaraa - Vellagaledaa - O Naa Priyudaa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త్వరలో ప్రభువు - వస్తున్నాడు - తన సంఘవధు - వున్ కొనిపోవన్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త్వరగా సంసి - ద్ధంబగు ప్రియుడా- తగినరీ - తిన్ నేడే ప్రియుడా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Thvaralo Prabhuvu - Vasthunnaadu - Thana Sangghavadhu - Vun Konipovan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Thvaragaa Sansi - Ddhambagu Priyudaa- Thaginaree - Thin Nede Priyudaa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2026-08-11T18:51:24Z</dcterms:created>
  <dcterms:modified xsi:type="dcterms:W3CDTF">2026-08-11T18:51:24Z</dcterms:modified>
</cp:coreProperties>
</file>