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Jesus, My Saviour,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Jesus, My Saviour,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there is no one like you,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of my days, I want to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wonders of Your mighty love.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comfort, my shelter,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Tower of refuge and strength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every breath, all that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cease to worship You.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to the Lord, all the earth let us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and majesty, praise to the King!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Mountains bow down and the seas will roar,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sound of your name!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for joy at the work of your hands,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I'll love you, forever I'll stand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compares to the promise I have in You.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2026-08-24T10:17:21Z</dcterms:created>
  <dcterms:modified xsi:type="dcterms:W3CDTF">2026-08-24T10:17:21Z</dcterms:modified>
</cp:coreProperties>
</file>